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9" r:id="rId4"/>
    <p:sldId id="271" r:id="rId5"/>
    <p:sldId id="257" r:id="rId6"/>
    <p:sldId id="270" r:id="rId7"/>
    <p:sldId id="267" r:id="rId8"/>
    <p:sldId id="263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2B"/>
    <a:srgbClr val="C3B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16"/>
    <p:restoredTop sz="94626"/>
  </p:normalViewPr>
  <p:slideViewPr>
    <p:cSldViewPr snapToGrid="0" snapToObjects="1">
      <p:cViewPr>
        <p:scale>
          <a:sx n="106" d="100"/>
          <a:sy n="106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D45A6-0AA7-FD49-8B5E-B0838ADCB47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BB9EA-9DFE-8E43-A72F-F1FC2120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BB9EA-9DFE-8E43-A72F-F1FC2120A9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BB9EA-9DFE-8E43-A72F-F1FC2120A9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BB9EA-9DFE-8E43-A72F-F1FC2120A9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5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D7BFA-72F7-D444-B3E3-453B281027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6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D7BFA-72F7-D444-B3E3-453B281027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9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C924-C9E4-9941-871B-EE034217B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9BA74-C97D-A14C-AC82-078FB0D01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171F-7C8D-054C-9D63-B6DC02FA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C7586-D259-FF4F-8BF4-466D9839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34692-C3CE-5044-9E3B-CC66A55D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7E52-E7FD-7147-B1AA-0C77717D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C47E7-D44C-5C44-9AA9-19E983B01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FEFB6-4779-B24D-9DEA-3054EB9B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088F2-DBDE-6F42-A7F6-F67216DF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7E90B-B421-9442-9CCC-FCE52605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2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17E0C-4A2C-C644-B250-6D37CDC65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BA2BD-AD31-B347-A69B-9700BE22C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031F4-2DBA-214A-8B67-56B638E9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0C03F-F1A6-8746-9BF9-CFD6A0E9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21B2-F6F5-1645-9415-5D79440A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2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6BDA-523B-9A41-B68A-1E8831F6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DE4BB-864B-C344-8BAA-4B5B8220D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A6F32-AF06-124E-BFD7-D1AF8129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CB3D6-EC26-7347-9D23-99204C97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1FC1-0CD1-6B40-9F8A-CEE5144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8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D3F8-8BC2-B049-9C3A-4A1BEE45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67C17-B8CC-0347-9DAE-ACA41B8F2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2607A-943E-4E44-B8B6-A9573CC6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C95F-8116-0848-B7AD-66EC33D8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D9841-0982-114A-A230-7BFA4673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C093-E779-3C46-84CE-95F861D7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857D1-83BA-4A44-83F7-BBB82858F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C21B2-848A-9A49-8F19-4696D1ABB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33A14-B618-314B-9147-D5C3E7B1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6F987-B26A-7343-83F3-5B2B0006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A3623-543C-E241-9D12-78DF3E5C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4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BA51-8836-A14C-9F35-2ED9ACFB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256E7-4D8A-2B48-9A91-690DF723E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74A75-0643-A24A-99BD-830C00577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AD1A5-EB37-F746-8D53-2315DAFA3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A650E-19E2-2D44-9CC1-03C797FEA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60D6E-D364-C247-AEAC-5BA7AF52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30F0F3-5C0E-9D4E-BC94-1B221925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2326E-AB63-F543-83B4-21749EE2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4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2078-FF11-8F4F-94D3-01FD99B0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67331-C9B7-BD49-BEE6-C1EF415D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88AEB-0A72-9549-A02B-5286272F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E2C7B-0F13-BF43-AE72-B0253F90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3F0EF-5CA8-4B49-A1C8-26D2DDBA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EBA67-C9CE-8945-B08A-27EB65EE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EFA73-4D38-4340-95EA-E0250892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50A9-B825-8B45-B66A-078BC609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A75F-3DA2-D746-B0D0-1D18378F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4A7C1-3B77-0449-92A7-9D4148E52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34F21-4DFE-2442-9D79-77744E6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A4EDE-4E04-0B4D-B724-000B8544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70F84-66BF-A94E-B941-A575B3D4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2D31-04C9-4D44-8600-962C5C5B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56E5D-21DE-064C-BF75-69E9EFB9D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2EE6A-67EE-1548-A9E6-454D836EE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CA76C-E336-1E4C-AFC3-E45A80A0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80D50-A70F-6E48-8675-66DFBDEF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8BCB7-670F-8741-9216-26138869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3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50EE34-3E87-FC4F-AEDC-077EBA14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B1D8D-EE25-C24F-BA28-4EA91BAC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D21FE-D95C-D14E-AB2C-0996F8C7B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1EA9A-A0CA-AB49-B6EB-8D9267E6672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3AB7D-F6A5-5B41-80B0-53ACA9A2A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7583-87BA-D44E-B6FB-73D6A58AB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1A185-8A7E-3B46-AED2-396F551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bicycle&#10;&#10;Description automatically generated with low confidence">
            <a:extLst>
              <a:ext uri="{FF2B5EF4-FFF2-40B4-BE49-F238E27FC236}">
                <a16:creationId xmlns:a16="http://schemas.microsoft.com/office/drawing/2014/main" id="{019B2662-692C-CE43-9ECA-6E1B954A0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2AE7E-4143-294B-839C-DECCD51937A7}"/>
              </a:ext>
            </a:extLst>
          </p:cNvPr>
          <p:cNvSpPr txBox="1"/>
          <p:nvPr/>
        </p:nvSpPr>
        <p:spPr>
          <a:xfrm>
            <a:off x="724271" y="3415352"/>
            <a:ext cx="60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52B"/>
                </a:solidFill>
                <a:latin typeface="Lato Black" panose="020F0502020204030203" pitchFamily="34" charset="77"/>
              </a:rPr>
              <a:t>Presentation Title  </a:t>
            </a:r>
            <a:r>
              <a:rPr lang="en-US" sz="2800" dirty="0">
                <a:solidFill>
                  <a:srgbClr val="C3B179"/>
                </a:solidFill>
                <a:latin typeface="Lato" panose="020F0502020204030203" pitchFamily="34" charset="77"/>
              </a:rPr>
              <a:t>|</a:t>
            </a:r>
            <a:r>
              <a:rPr lang="en-US" sz="2800" b="1" dirty="0">
                <a:solidFill>
                  <a:srgbClr val="00452B"/>
                </a:solidFill>
                <a:latin typeface="Lato Black" panose="020F0502020204030203" pitchFamily="34" charset="77"/>
              </a:rPr>
              <a:t>  </a:t>
            </a:r>
            <a:r>
              <a:rPr lang="en-US" sz="2800" b="1" dirty="0">
                <a:solidFill>
                  <a:srgbClr val="C3B179"/>
                </a:solidFill>
                <a:latin typeface="Lato Black" panose="020F0502020204030203" pitchFamily="34" charset="77"/>
              </a:rPr>
              <a:t>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2C872-73E9-A947-BA82-AA5C9361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847103" y="3009651"/>
            <a:ext cx="872517" cy="1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4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5671AB-C607-9A45-AE8E-032966ADDE08}"/>
              </a:ext>
            </a:extLst>
          </p:cNvPr>
          <p:cNvSpPr txBox="1"/>
          <p:nvPr/>
        </p:nvSpPr>
        <p:spPr>
          <a:xfrm>
            <a:off x="298175" y="972835"/>
            <a:ext cx="6785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3B179"/>
                </a:solidFill>
                <a:latin typeface="Lato Black" panose="020F0502020204030203" pitchFamily="34" charset="77"/>
              </a:rPr>
              <a:t>Text (page style 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656B66-76A5-EB44-B9F0-DD241DF49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6" y="396717"/>
            <a:ext cx="3493883" cy="180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5FDC0D-CDE2-DF46-B894-E964D4E4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66" y="837406"/>
            <a:ext cx="685800" cy="702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D310EB-3C9D-F447-9A1D-417BB9B9AB88}"/>
              </a:ext>
            </a:extLst>
          </p:cNvPr>
          <p:cNvSpPr txBox="1"/>
          <p:nvPr/>
        </p:nvSpPr>
        <p:spPr>
          <a:xfrm>
            <a:off x="358868" y="2220423"/>
            <a:ext cx="214726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452B"/>
                </a:solidFill>
                <a:latin typeface="Lato Black" panose="020F0502020204030203" pitchFamily="34" charset="77"/>
              </a:rPr>
              <a:t>Ped ma </a:t>
            </a:r>
            <a:r>
              <a:rPr lang="en-US" sz="1600" b="1" dirty="0" err="1">
                <a:solidFill>
                  <a:srgbClr val="00452B"/>
                </a:solidFill>
                <a:latin typeface="Lato Black" panose="020F0502020204030203" pitchFamily="34" charset="77"/>
              </a:rPr>
              <a:t>nissum</a:t>
            </a:r>
            <a:r>
              <a:rPr lang="en-US" sz="1600" b="1" dirty="0">
                <a:solidFill>
                  <a:srgbClr val="00452B"/>
                </a:solidFill>
                <a:latin typeface="Lato Black" panose="020F0502020204030203" pitchFamily="34" charset="77"/>
              </a:rPr>
              <a:t> </a:t>
            </a:r>
            <a:r>
              <a:rPr lang="en-US" sz="1600" b="1" dirty="0" err="1">
                <a:solidFill>
                  <a:srgbClr val="00452B"/>
                </a:solidFill>
                <a:latin typeface="Lato Black" panose="020F0502020204030203" pitchFamily="34" charset="77"/>
              </a:rPr>
              <a:t>fugiti</a:t>
            </a:r>
            <a:r>
              <a:rPr lang="en-US" sz="1600" b="1" dirty="0">
                <a:solidFill>
                  <a:srgbClr val="00452B"/>
                </a:solidFill>
                <a:latin typeface="Lato Black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dolores</a:t>
            </a:r>
            <a:r>
              <a:rPr lang="en-US" sz="1600" dirty="0">
                <a:latin typeface="Lato" panose="020F0502020204030203" pitchFamily="34" charset="77"/>
              </a:rPr>
              <a:t> dolor sum quo </a:t>
            </a:r>
            <a:r>
              <a:rPr lang="en-US" sz="1600" dirty="0" err="1">
                <a:latin typeface="Lato" panose="020F0502020204030203" pitchFamily="34" charset="77"/>
              </a:rPr>
              <a:t>magnatibus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dusandis</a:t>
            </a:r>
            <a:r>
              <a:rPr lang="en-US" sz="1600" dirty="0">
                <a:latin typeface="Lato" panose="020F0502020204030203" pitchFamily="34" charset="77"/>
              </a:rPr>
              <a:t> estrum </a:t>
            </a:r>
            <a:r>
              <a:rPr lang="en-US" sz="1600" dirty="0" err="1">
                <a:latin typeface="Lato" panose="020F0502020204030203" pitchFamily="34" charset="77"/>
              </a:rPr>
              <a:t>veleseq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uaescipis</a:t>
            </a:r>
            <a:r>
              <a:rPr lang="en-US" sz="1600" dirty="0">
                <a:latin typeface="Lato" panose="020F0502020204030203" pitchFamily="34" charset="77"/>
              </a:rPr>
              <a:t> int </a:t>
            </a:r>
            <a:r>
              <a:rPr lang="en-US" sz="1600" dirty="0" err="1">
                <a:latin typeface="Lato" panose="020F0502020204030203" pitchFamily="34" charset="77"/>
              </a:rPr>
              <a:t>vitisitat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harum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utemporem</a:t>
            </a:r>
            <a:r>
              <a:rPr lang="en-US" sz="1600" dirty="0">
                <a:latin typeface="Lato" panose="020F0502020204030203" pitchFamily="34" charset="77"/>
              </a:rPr>
              <a:t> que </a:t>
            </a:r>
            <a:r>
              <a:rPr lang="en-US" sz="1600" dirty="0" err="1">
                <a:latin typeface="Lato" panose="020F0502020204030203" pitchFamily="34" charset="77"/>
              </a:rPr>
              <a:t>iundae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commossunti</a:t>
            </a:r>
            <a:r>
              <a:rPr lang="en-US" sz="1600" dirty="0">
                <a:latin typeface="Lato" panose="020F0502020204030203" pitchFamily="34" charset="77"/>
              </a:rPr>
              <a:t> lam </a:t>
            </a:r>
            <a:r>
              <a:rPr lang="en-US" sz="1600" dirty="0" err="1">
                <a:latin typeface="Lato" panose="020F0502020204030203" pitchFamily="34" charset="77"/>
              </a:rPr>
              <a:t>fugiaspero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essimi</a:t>
            </a:r>
            <a:r>
              <a:rPr lang="en-US" sz="1600" dirty="0">
                <a:latin typeface="Lato" panose="020F0502020204030203" pitchFamily="34" charset="77"/>
              </a:rPr>
              <a:t>, que </a:t>
            </a:r>
            <a:r>
              <a:rPr lang="en-US" sz="1600" dirty="0" err="1">
                <a:latin typeface="Lato" panose="020F0502020204030203" pitchFamily="34" charset="77"/>
              </a:rPr>
              <a:t>veniet</a:t>
            </a:r>
            <a:r>
              <a:rPr lang="en-US" sz="1600" dirty="0">
                <a:latin typeface="Lato" panose="020F0502020204030203" pitchFamily="34" charset="77"/>
              </a:rPr>
              <a:t>, </a:t>
            </a:r>
            <a:r>
              <a:rPr lang="en-US" sz="1600" dirty="0" err="1">
                <a:latin typeface="Lato" panose="020F0502020204030203" pitchFamily="34" charset="77"/>
              </a:rPr>
              <a:t>ommodi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doluptatatur</a:t>
            </a:r>
            <a:r>
              <a:rPr lang="en-US" sz="1600" dirty="0">
                <a:latin typeface="Lato" panose="020F0502020204030203" pitchFamily="34" charset="77"/>
              </a:rPr>
              <a:t> alit </a:t>
            </a:r>
            <a:r>
              <a:rPr lang="en-US" sz="1600" dirty="0" err="1">
                <a:latin typeface="Lato" panose="020F0502020204030203" pitchFamily="34" charset="77"/>
              </a:rPr>
              <a:t>liquia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nobist</a:t>
            </a:r>
            <a:r>
              <a:rPr lang="en-US" sz="1600" dirty="0">
                <a:latin typeface="Lato" panose="020F0502020204030203" pitchFamily="34" charset="77"/>
              </a:rPr>
              <a:t>, </a:t>
            </a:r>
            <a:r>
              <a:rPr lang="en-US" sz="1600" dirty="0" err="1">
                <a:latin typeface="Lato" panose="020F0502020204030203" pitchFamily="34" charset="77"/>
              </a:rPr>
              <a:t>eos</a:t>
            </a:r>
            <a:r>
              <a:rPr lang="en-US" sz="1600" dirty="0">
                <a:latin typeface="Lato" panose="020F0502020204030203" pitchFamily="34" charset="77"/>
              </a:rPr>
              <a:t> quo </a:t>
            </a:r>
            <a:r>
              <a:rPr lang="en-US" sz="1600" dirty="0" err="1">
                <a:latin typeface="Lato" panose="020F0502020204030203" pitchFamily="34" charset="77"/>
              </a:rPr>
              <a:t>voluptatem</a:t>
            </a:r>
            <a:r>
              <a:rPr lang="en-US" sz="1600" dirty="0">
                <a:latin typeface="Lato" panose="020F0502020204030203" pitchFamily="34" charset="77"/>
              </a:rPr>
              <a:t> in </a:t>
            </a:r>
            <a:r>
              <a:rPr lang="en-US" sz="1600" dirty="0" err="1">
                <a:latin typeface="Lato" panose="020F0502020204030203" pitchFamily="34" charset="77"/>
              </a:rPr>
              <a:t>nonem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aut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eos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est</a:t>
            </a:r>
            <a:r>
              <a:rPr lang="en-US" sz="1600" dirty="0">
                <a:latin typeface="Lato" panose="020F0502020204030203" pitchFamily="34" charset="77"/>
              </a:rPr>
              <a:t>, </a:t>
            </a:r>
            <a:r>
              <a:rPr lang="en-US" sz="1600" dirty="0" err="1">
                <a:latin typeface="Lato" panose="020F0502020204030203" pitchFamily="34" charset="77"/>
              </a:rPr>
              <a:t>commosaperum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verupic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tectia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volupicia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dignat</a:t>
            </a:r>
            <a:r>
              <a:rPr lang="en-US" sz="1600" dirty="0">
                <a:latin typeface="Lato" panose="020F050202020403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69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DEF7DB3E-95E3-F44A-94DC-E51F708FC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2AE7E-4143-294B-839C-DECCD51937A7}"/>
              </a:ext>
            </a:extLst>
          </p:cNvPr>
          <p:cNvSpPr txBox="1"/>
          <p:nvPr/>
        </p:nvSpPr>
        <p:spPr>
          <a:xfrm>
            <a:off x="7302492" y="5871949"/>
            <a:ext cx="60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ato Black" panose="020F0502020204030203" pitchFamily="34" charset="77"/>
              </a:rPr>
              <a:t>Presentation Title 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77"/>
              </a:rPr>
              <a:t>|</a:t>
            </a:r>
            <a:r>
              <a:rPr lang="en-US" sz="2800" b="1" dirty="0">
                <a:solidFill>
                  <a:schemeClr val="bg1"/>
                </a:solidFill>
                <a:latin typeface="Lato Black" panose="020F0502020204030203" pitchFamily="34" charset="77"/>
              </a:rPr>
              <a:t> 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2C872-73E9-A947-BA82-AA5C9361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7411674" y="5572124"/>
            <a:ext cx="872517" cy="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770FD7A-2E48-A547-BCE0-10AF0282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2AE7E-4143-294B-839C-DECCD51937A7}"/>
              </a:ext>
            </a:extLst>
          </p:cNvPr>
          <p:cNvSpPr txBox="1"/>
          <p:nvPr/>
        </p:nvSpPr>
        <p:spPr>
          <a:xfrm>
            <a:off x="6532258" y="5106053"/>
            <a:ext cx="60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52B"/>
                </a:solidFill>
                <a:latin typeface="Lato Black" panose="020F0502020204030203" pitchFamily="34" charset="77"/>
              </a:rPr>
              <a:t>Presentation Title 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77"/>
              </a:rPr>
              <a:t>|</a:t>
            </a:r>
            <a:r>
              <a:rPr lang="en-US" sz="2800" b="1" dirty="0">
                <a:solidFill>
                  <a:srgbClr val="00452B"/>
                </a:solidFill>
                <a:latin typeface="Lato Black" panose="020F0502020204030203" pitchFamily="34" charset="77"/>
              </a:rPr>
              <a:t> 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2C872-73E9-A947-BA82-AA5C9361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173" y="5766875"/>
            <a:ext cx="5692115" cy="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2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9878F71-7CF8-AA44-B052-583D86BFD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2AE7E-4143-294B-839C-DECCD51937A7}"/>
              </a:ext>
            </a:extLst>
          </p:cNvPr>
          <p:cNvSpPr txBox="1"/>
          <p:nvPr/>
        </p:nvSpPr>
        <p:spPr>
          <a:xfrm>
            <a:off x="3058509" y="5427449"/>
            <a:ext cx="60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ato Black" panose="020F0502020204030203" pitchFamily="34" charset="77"/>
              </a:rPr>
              <a:t>Presentation Title 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77"/>
              </a:rPr>
              <a:t>|</a:t>
            </a:r>
            <a:r>
              <a:rPr lang="en-US" sz="2800" b="1" dirty="0">
                <a:solidFill>
                  <a:schemeClr val="bg1"/>
                </a:solidFill>
                <a:latin typeface="Lato Black" panose="020F0502020204030203" pitchFamily="34" charset="77"/>
              </a:rPr>
              <a:t> 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2C872-73E9-A947-BA82-AA5C9361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5659741" y="5013323"/>
            <a:ext cx="872517" cy="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8252CB-C862-1F40-8F1E-D5E7D60B2E36}"/>
              </a:ext>
            </a:extLst>
          </p:cNvPr>
          <p:cNvSpPr txBox="1"/>
          <p:nvPr/>
        </p:nvSpPr>
        <p:spPr>
          <a:xfrm>
            <a:off x="1000124" y="541676"/>
            <a:ext cx="3486151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0" b="1" dirty="0">
                <a:ln w="28575">
                  <a:solidFill>
                    <a:srgbClr val="C3B179"/>
                  </a:solidFill>
                </a:ln>
                <a:noFill/>
                <a:latin typeface="Lato Black" panose="020F0502020204030203" pitchFamily="34" charset="77"/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F60D-DF8B-754F-B317-7F67B1702A34}"/>
              </a:ext>
            </a:extLst>
          </p:cNvPr>
          <p:cNvSpPr txBox="1"/>
          <p:nvPr/>
        </p:nvSpPr>
        <p:spPr>
          <a:xfrm>
            <a:off x="1114425" y="3643313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452B"/>
                </a:solidFill>
                <a:latin typeface="Vollkorn Black" pitchFamily="2" charset="0"/>
                <a:ea typeface="Vollkorn Black" pitchFamily="2" charset="0"/>
              </a:rPr>
              <a:t>Title Page</a:t>
            </a:r>
            <a:br>
              <a:rPr lang="en-US" sz="6000" b="1" dirty="0">
                <a:solidFill>
                  <a:srgbClr val="00452B"/>
                </a:solidFill>
                <a:latin typeface="Vollkorn Black" pitchFamily="2" charset="0"/>
                <a:ea typeface="Vollkorn Black" pitchFamily="2" charset="0"/>
              </a:rPr>
            </a:br>
            <a:r>
              <a:rPr lang="en-US" sz="6000" b="1" dirty="0">
                <a:solidFill>
                  <a:srgbClr val="00452B"/>
                </a:solidFill>
                <a:latin typeface="Vollkorn Black" pitchFamily="2" charset="0"/>
                <a:ea typeface="Vollkorn Black" pitchFamily="2" charset="0"/>
              </a:rPr>
              <a:t>(sample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90B02-2183-7C4A-B50D-9BCCCA8E6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8026"/>
            <a:ext cx="5692115" cy="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CB2DE4-6E4A-9548-8582-8681C4F2C1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252CB-C862-1F40-8F1E-D5E7D60B2E36}"/>
              </a:ext>
            </a:extLst>
          </p:cNvPr>
          <p:cNvSpPr txBox="1"/>
          <p:nvPr/>
        </p:nvSpPr>
        <p:spPr>
          <a:xfrm>
            <a:off x="1000124" y="541676"/>
            <a:ext cx="3486151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0" b="1" dirty="0">
                <a:ln w="28575">
                  <a:solidFill>
                    <a:srgbClr val="C3B179"/>
                  </a:solidFill>
                </a:ln>
                <a:noFill/>
                <a:latin typeface="Lato Black" panose="020F0502020204030203" pitchFamily="34" charset="77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F60D-DF8B-754F-B317-7F67B1702A34}"/>
              </a:ext>
            </a:extLst>
          </p:cNvPr>
          <p:cNvSpPr txBox="1"/>
          <p:nvPr/>
        </p:nvSpPr>
        <p:spPr>
          <a:xfrm>
            <a:off x="1114425" y="3643313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Vollkorn Black" pitchFamily="2" charset="0"/>
                <a:ea typeface="Vollkorn Black" pitchFamily="2" charset="0"/>
              </a:rPr>
              <a:t>Title Page</a:t>
            </a:r>
            <a:br>
              <a:rPr lang="en-US" sz="6000" b="1" dirty="0">
                <a:solidFill>
                  <a:schemeClr val="bg1"/>
                </a:solidFill>
                <a:latin typeface="Vollkorn Black" pitchFamily="2" charset="0"/>
                <a:ea typeface="Vollkorn Black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Vollkorn Black" pitchFamily="2" charset="0"/>
                <a:ea typeface="Vollkorn Black" pitchFamily="2" charset="0"/>
              </a:rPr>
              <a:t>(sample 2)</a:t>
            </a:r>
          </a:p>
        </p:txBody>
      </p:sp>
    </p:spTree>
    <p:extLst>
      <p:ext uri="{BB962C8B-B14F-4D97-AF65-F5344CB8AC3E}">
        <p14:creationId xmlns:p14="http://schemas.microsoft.com/office/powerpoint/2010/main" val="427457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mountain, nature, dark&#10;&#10;Description automatically generated">
            <a:extLst>
              <a:ext uri="{FF2B5EF4-FFF2-40B4-BE49-F238E27FC236}">
                <a16:creationId xmlns:a16="http://schemas.microsoft.com/office/drawing/2014/main" id="{9D4D945F-1F4D-B942-B916-FB036D507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" y="0"/>
            <a:ext cx="1218559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252CB-C862-1F40-8F1E-D5E7D60B2E36}"/>
              </a:ext>
            </a:extLst>
          </p:cNvPr>
          <p:cNvSpPr txBox="1"/>
          <p:nvPr/>
        </p:nvSpPr>
        <p:spPr>
          <a:xfrm>
            <a:off x="1000124" y="541676"/>
            <a:ext cx="3486151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0" b="1" dirty="0">
                <a:ln w="28575">
                  <a:solidFill>
                    <a:srgbClr val="C3B179"/>
                  </a:solidFill>
                </a:ln>
                <a:noFill/>
                <a:latin typeface="Lato Black" panose="020F0502020204030203" pitchFamily="34" charset="77"/>
              </a:rPr>
              <a:t>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F60D-DF8B-754F-B317-7F67B1702A34}"/>
              </a:ext>
            </a:extLst>
          </p:cNvPr>
          <p:cNvSpPr txBox="1"/>
          <p:nvPr/>
        </p:nvSpPr>
        <p:spPr>
          <a:xfrm>
            <a:off x="1114425" y="3643313"/>
            <a:ext cx="5557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Vollkorn Black" pitchFamily="2" charset="0"/>
                <a:ea typeface="Vollkorn Black" pitchFamily="2" charset="0"/>
              </a:rPr>
              <a:t>Title Page</a:t>
            </a:r>
            <a:br>
              <a:rPr lang="en-US" sz="6000" b="1" dirty="0">
                <a:solidFill>
                  <a:schemeClr val="bg1"/>
                </a:solidFill>
                <a:latin typeface="Vollkorn Black" pitchFamily="2" charset="0"/>
                <a:ea typeface="Vollkorn Black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Vollkorn Black" pitchFamily="2" charset="0"/>
                <a:ea typeface="Vollkorn Black" pitchFamily="2" charset="0"/>
              </a:rPr>
              <a:t>(sample 3)</a:t>
            </a:r>
          </a:p>
        </p:txBody>
      </p:sp>
    </p:spTree>
    <p:extLst>
      <p:ext uri="{BB962C8B-B14F-4D97-AF65-F5344CB8AC3E}">
        <p14:creationId xmlns:p14="http://schemas.microsoft.com/office/powerpoint/2010/main" val="180471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77CDA9F-C182-C741-9AEF-E1C813FB9DF4}"/>
              </a:ext>
            </a:extLst>
          </p:cNvPr>
          <p:cNvSpPr txBox="1"/>
          <p:nvPr/>
        </p:nvSpPr>
        <p:spPr>
          <a:xfrm>
            <a:off x="4284750" y="217026"/>
            <a:ext cx="3862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3B179"/>
                </a:solidFill>
                <a:latin typeface="Lato Black" panose="020F0502020204030203" pitchFamily="34" charset="77"/>
              </a:rPr>
              <a:t>Text (page style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D932C4-9EDF-7D4B-A6D4-4B6F4822B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9" y="465887"/>
            <a:ext cx="3493883" cy="180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4794F9-794F-0C4F-B9AB-389C3F153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024734" y="471165"/>
            <a:ext cx="305151" cy="45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0444FE-D5E8-D443-95A0-A007F5909065}"/>
              </a:ext>
            </a:extLst>
          </p:cNvPr>
          <p:cNvSpPr txBox="1"/>
          <p:nvPr/>
        </p:nvSpPr>
        <p:spPr>
          <a:xfrm>
            <a:off x="1116104" y="1370581"/>
            <a:ext cx="21472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52B"/>
                </a:solidFill>
                <a:latin typeface="Lato Black" panose="020F0502020204030203" pitchFamily="34" charset="77"/>
              </a:rPr>
              <a:t>Ped ma </a:t>
            </a:r>
            <a:r>
              <a:rPr lang="en-US" sz="2400" b="1" dirty="0" err="1">
                <a:solidFill>
                  <a:srgbClr val="00452B"/>
                </a:solidFill>
                <a:latin typeface="Lato Black" panose="020F0502020204030203" pitchFamily="34" charset="77"/>
              </a:rPr>
              <a:t>nissum</a:t>
            </a:r>
            <a:r>
              <a:rPr lang="en-US" sz="2400" b="1" dirty="0">
                <a:solidFill>
                  <a:srgbClr val="00452B"/>
                </a:solidFill>
                <a:latin typeface="Lato Black" panose="020F0502020204030203" pitchFamily="34" charset="77"/>
              </a:rPr>
              <a:t> </a:t>
            </a:r>
            <a:r>
              <a:rPr lang="en-US" sz="2400" b="1" dirty="0" err="1">
                <a:solidFill>
                  <a:srgbClr val="00452B"/>
                </a:solidFill>
                <a:latin typeface="Lato Black" panose="020F0502020204030203" pitchFamily="34" charset="77"/>
              </a:rPr>
              <a:t>fugiti</a:t>
            </a:r>
            <a:r>
              <a:rPr lang="en-US" sz="2400" b="1" dirty="0">
                <a:solidFill>
                  <a:srgbClr val="00452B"/>
                </a:solidFill>
                <a:latin typeface="Lato Black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dolores</a:t>
            </a:r>
            <a:r>
              <a:rPr lang="en-US" sz="1600" dirty="0">
                <a:latin typeface="Lato" panose="020F0502020204030203" pitchFamily="34" charset="77"/>
              </a:rPr>
              <a:t> dolor sum quo </a:t>
            </a:r>
            <a:r>
              <a:rPr lang="en-US" sz="1600" dirty="0" err="1">
                <a:latin typeface="Lato" panose="020F0502020204030203" pitchFamily="34" charset="77"/>
              </a:rPr>
              <a:t>magnatibus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dusandis</a:t>
            </a:r>
            <a:r>
              <a:rPr lang="en-US" sz="1600" dirty="0">
                <a:latin typeface="Lato" panose="020F0502020204030203" pitchFamily="34" charset="77"/>
              </a:rPr>
              <a:t> estrum </a:t>
            </a:r>
            <a:r>
              <a:rPr lang="en-US" sz="1600" dirty="0" err="1">
                <a:latin typeface="Lato" panose="020F0502020204030203" pitchFamily="34" charset="77"/>
              </a:rPr>
              <a:t>veleseq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uaescipis</a:t>
            </a:r>
            <a:r>
              <a:rPr lang="en-US" sz="1600" dirty="0">
                <a:latin typeface="Lato" panose="020F0502020204030203" pitchFamily="34" charset="77"/>
              </a:rPr>
              <a:t> int </a:t>
            </a:r>
            <a:r>
              <a:rPr lang="en-US" sz="1600" dirty="0" err="1">
                <a:latin typeface="Lato" panose="020F0502020204030203" pitchFamily="34" charset="77"/>
              </a:rPr>
              <a:t>vitisitat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harum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utemporem</a:t>
            </a:r>
            <a:r>
              <a:rPr lang="en-US" sz="1600" dirty="0">
                <a:latin typeface="Lato" panose="020F0502020204030203" pitchFamily="34" charset="77"/>
              </a:rPr>
              <a:t> que </a:t>
            </a:r>
            <a:r>
              <a:rPr lang="en-US" sz="1600" dirty="0" err="1">
                <a:latin typeface="Lato" panose="020F0502020204030203" pitchFamily="34" charset="77"/>
              </a:rPr>
              <a:t>iundae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commossunti</a:t>
            </a:r>
            <a:r>
              <a:rPr lang="en-US" sz="1600" dirty="0">
                <a:latin typeface="Lato" panose="020F0502020204030203" pitchFamily="34" charset="77"/>
              </a:rPr>
              <a:t> lam </a:t>
            </a:r>
            <a:r>
              <a:rPr lang="en-US" sz="1600" dirty="0" err="1">
                <a:latin typeface="Lato" panose="020F0502020204030203" pitchFamily="34" charset="77"/>
              </a:rPr>
              <a:t>fugiaspero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essimi</a:t>
            </a:r>
            <a:r>
              <a:rPr lang="en-US" sz="1600" dirty="0">
                <a:latin typeface="Lato" panose="020F0502020204030203" pitchFamily="34" charset="77"/>
              </a:rPr>
              <a:t>, que </a:t>
            </a:r>
            <a:r>
              <a:rPr lang="en-US" sz="1600" dirty="0" err="1">
                <a:latin typeface="Lato" panose="020F0502020204030203" pitchFamily="34" charset="77"/>
              </a:rPr>
              <a:t>veniet</a:t>
            </a:r>
            <a:r>
              <a:rPr lang="en-US" sz="1600" dirty="0">
                <a:latin typeface="Lato" panose="020F0502020204030203" pitchFamily="34" charset="77"/>
              </a:rPr>
              <a:t>, </a:t>
            </a:r>
            <a:r>
              <a:rPr lang="en-US" sz="1600" dirty="0" err="1">
                <a:latin typeface="Lato" panose="020F0502020204030203" pitchFamily="34" charset="77"/>
              </a:rPr>
              <a:t>ommodi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doluptatatur</a:t>
            </a:r>
            <a:r>
              <a:rPr lang="en-US" sz="1600" dirty="0">
                <a:latin typeface="Lato" panose="020F0502020204030203" pitchFamily="34" charset="77"/>
              </a:rPr>
              <a:t> alit </a:t>
            </a:r>
            <a:r>
              <a:rPr lang="en-US" sz="1600" dirty="0" err="1">
                <a:latin typeface="Lato" panose="020F0502020204030203" pitchFamily="34" charset="77"/>
              </a:rPr>
              <a:t>liquia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nobist</a:t>
            </a:r>
            <a:r>
              <a:rPr lang="en-US" sz="1600" dirty="0">
                <a:latin typeface="Lato" panose="020F0502020204030203" pitchFamily="34" charset="77"/>
              </a:rPr>
              <a:t>, </a:t>
            </a:r>
            <a:r>
              <a:rPr lang="en-US" sz="1600" dirty="0" err="1">
                <a:latin typeface="Lato" panose="020F0502020204030203" pitchFamily="34" charset="77"/>
              </a:rPr>
              <a:t>eos</a:t>
            </a:r>
            <a:r>
              <a:rPr lang="en-US" sz="1600" dirty="0">
                <a:latin typeface="Lato" panose="020F0502020204030203" pitchFamily="34" charset="77"/>
              </a:rPr>
              <a:t> quo </a:t>
            </a:r>
            <a:r>
              <a:rPr lang="en-US" sz="1600" dirty="0" err="1">
                <a:latin typeface="Lato" panose="020F0502020204030203" pitchFamily="34" charset="77"/>
              </a:rPr>
              <a:t>voluptatem</a:t>
            </a:r>
            <a:r>
              <a:rPr lang="en-US" sz="1600" dirty="0">
                <a:latin typeface="Lato" panose="020F0502020204030203" pitchFamily="34" charset="77"/>
              </a:rPr>
              <a:t> in </a:t>
            </a:r>
            <a:r>
              <a:rPr lang="en-US" sz="1600" dirty="0" err="1">
                <a:latin typeface="Lato" panose="020F0502020204030203" pitchFamily="34" charset="77"/>
              </a:rPr>
              <a:t>nonem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aut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eos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est</a:t>
            </a:r>
            <a:r>
              <a:rPr lang="en-US" sz="1600" dirty="0">
                <a:latin typeface="Lato" panose="020F0502020204030203" pitchFamily="34" charset="77"/>
              </a:rPr>
              <a:t>, </a:t>
            </a:r>
            <a:r>
              <a:rPr lang="en-US" sz="1600" dirty="0" err="1">
                <a:latin typeface="Lato" panose="020F0502020204030203" pitchFamily="34" charset="77"/>
              </a:rPr>
              <a:t>commosaperum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verupic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tectia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volupicia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dignat</a:t>
            </a:r>
            <a:r>
              <a:rPr lang="en-US" sz="1600" dirty="0">
                <a:latin typeface="Lato" panose="020F0502020204030203" pitchFamily="34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14087-1458-FE48-A2DC-4622789C5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878100" y="3731130"/>
            <a:ext cx="5158986" cy="4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77CDA9F-C182-C741-9AEF-E1C813FB9DF4}"/>
              </a:ext>
            </a:extLst>
          </p:cNvPr>
          <p:cNvSpPr txBox="1"/>
          <p:nvPr/>
        </p:nvSpPr>
        <p:spPr>
          <a:xfrm>
            <a:off x="8699588" y="6060614"/>
            <a:ext cx="3862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3B179"/>
                </a:solidFill>
                <a:latin typeface="Lato Black" panose="020F0502020204030203" pitchFamily="34" charset="77"/>
              </a:rPr>
              <a:t>Text (page style 3)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D932C4-9EDF-7D4B-A6D4-4B6F4822B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637" y="6309475"/>
            <a:ext cx="3493883" cy="180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4794F9-794F-0C4F-B9AB-389C3F153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8439572" y="6314753"/>
            <a:ext cx="305151" cy="45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0A998-D2AB-2D43-8E94-182F0E90046F}"/>
              </a:ext>
            </a:extLst>
          </p:cNvPr>
          <p:cNvSpPr txBox="1"/>
          <p:nvPr/>
        </p:nvSpPr>
        <p:spPr>
          <a:xfrm>
            <a:off x="687480" y="677373"/>
            <a:ext cx="21472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52B"/>
                </a:solidFill>
                <a:latin typeface="Lato Black" panose="020F0502020204030203" pitchFamily="34" charset="77"/>
              </a:rPr>
              <a:t>Ped ma </a:t>
            </a:r>
            <a:r>
              <a:rPr lang="en-US" sz="2400" b="1" dirty="0" err="1">
                <a:solidFill>
                  <a:srgbClr val="00452B"/>
                </a:solidFill>
                <a:latin typeface="Lato Black" panose="020F0502020204030203" pitchFamily="34" charset="77"/>
              </a:rPr>
              <a:t>nissum</a:t>
            </a:r>
            <a:r>
              <a:rPr lang="en-US" sz="2400" b="1" dirty="0">
                <a:solidFill>
                  <a:srgbClr val="00452B"/>
                </a:solidFill>
                <a:latin typeface="Lato Black" panose="020F0502020204030203" pitchFamily="34" charset="77"/>
              </a:rPr>
              <a:t> </a:t>
            </a:r>
            <a:r>
              <a:rPr lang="en-US" sz="2400" b="1" dirty="0" err="1">
                <a:solidFill>
                  <a:srgbClr val="00452B"/>
                </a:solidFill>
                <a:latin typeface="Lato Black" panose="020F0502020204030203" pitchFamily="34" charset="77"/>
              </a:rPr>
              <a:t>fugiti</a:t>
            </a:r>
            <a:r>
              <a:rPr lang="en-US" sz="2400" b="1" dirty="0">
                <a:solidFill>
                  <a:srgbClr val="00452B"/>
                </a:solidFill>
                <a:latin typeface="Lato Black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dolores</a:t>
            </a:r>
            <a:r>
              <a:rPr lang="en-US" sz="1600" dirty="0">
                <a:latin typeface="Lato" panose="020F0502020204030203" pitchFamily="34" charset="77"/>
              </a:rPr>
              <a:t> dolor sum quo </a:t>
            </a:r>
            <a:r>
              <a:rPr lang="en-US" sz="1600" dirty="0" err="1">
                <a:latin typeface="Lato" panose="020F0502020204030203" pitchFamily="34" charset="77"/>
              </a:rPr>
              <a:t>magnatibus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dusandis</a:t>
            </a:r>
            <a:r>
              <a:rPr lang="en-US" sz="1600" dirty="0">
                <a:latin typeface="Lato" panose="020F0502020204030203" pitchFamily="34" charset="77"/>
              </a:rPr>
              <a:t> estrum </a:t>
            </a:r>
            <a:r>
              <a:rPr lang="en-US" sz="1600" dirty="0" err="1">
                <a:latin typeface="Lato" panose="020F0502020204030203" pitchFamily="34" charset="77"/>
              </a:rPr>
              <a:t>veleseq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uaescipis</a:t>
            </a:r>
            <a:r>
              <a:rPr lang="en-US" sz="1600" dirty="0">
                <a:latin typeface="Lato" panose="020F0502020204030203" pitchFamily="34" charset="77"/>
              </a:rPr>
              <a:t> int </a:t>
            </a:r>
            <a:r>
              <a:rPr lang="en-US" sz="1600" dirty="0" err="1">
                <a:latin typeface="Lato" panose="020F0502020204030203" pitchFamily="34" charset="77"/>
              </a:rPr>
              <a:t>vitisitat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harum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utemporem</a:t>
            </a:r>
            <a:r>
              <a:rPr lang="en-US" sz="1600" dirty="0">
                <a:latin typeface="Lato" panose="020F0502020204030203" pitchFamily="34" charset="77"/>
              </a:rPr>
              <a:t> que </a:t>
            </a:r>
            <a:r>
              <a:rPr lang="en-US" sz="1600" dirty="0" err="1">
                <a:latin typeface="Lato" panose="020F0502020204030203" pitchFamily="34" charset="77"/>
              </a:rPr>
              <a:t>iundae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commossunti</a:t>
            </a:r>
            <a:r>
              <a:rPr lang="en-US" sz="1600" dirty="0">
                <a:latin typeface="Lato" panose="020F0502020204030203" pitchFamily="34" charset="77"/>
              </a:rPr>
              <a:t> lam </a:t>
            </a:r>
            <a:r>
              <a:rPr lang="en-US" sz="1600" dirty="0" err="1">
                <a:latin typeface="Lato" panose="020F0502020204030203" pitchFamily="34" charset="77"/>
              </a:rPr>
              <a:t>fugiaspero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essimi</a:t>
            </a:r>
            <a:r>
              <a:rPr lang="en-US" sz="1600" dirty="0">
                <a:latin typeface="Lato" panose="020F0502020204030203" pitchFamily="34" charset="77"/>
              </a:rPr>
              <a:t>, que </a:t>
            </a:r>
            <a:r>
              <a:rPr lang="en-US" sz="1600" dirty="0" err="1">
                <a:latin typeface="Lato" panose="020F0502020204030203" pitchFamily="34" charset="77"/>
              </a:rPr>
              <a:t>veniet</a:t>
            </a:r>
            <a:r>
              <a:rPr lang="en-US" sz="1600" dirty="0">
                <a:latin typeface="Lato" panose="020F0502020204030203" pitchFamily="34" charset="77"/>
              </a:rPr>
              <a:t>, </a:t>
            </a:r>
            <a:r>
              <a:rPr lang="en-US" sz="1600" dirty="0" err="1">
                <a:latin typeface="Lato" panose="020F0502020204030203" pitchFamily="34" charset="77"/>
              </a:rPr>
              <a:t>ommodi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doluptatatur</a:t>
            </a:r>
            <a:r>
              <a:rPr lang="en-US" sz="1600" dirty="0">
                <a:latin typeface="Lato" panose="020F0502020204030203" pitchFamily="34" charset="77"/>
              </a:rPr>
              <a:t> alit </a:t>
            </a:r>
            <a:r>
              <a:rPr lang="en-US" sz="1600" dirty="0" err="1">
                <a:latin typeface="Lato" panose="020F0502020204030203" pitchFamily="34" charset="77"/>
              </a:rPr>
              <a:t>liquia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nobist</a:t>
            </a:r>
            <a:r>
              <a:rPr lang="en-US" sz="1600" dirty="0">
                <a:latin typeface="Lato" panose="020F0502020204030203" pitchFamily="34" charset="77"/>
              </a:rPr>
              <a:t>, </a:t>
            </a:r>
            <a:r>
              <a:rPr lang="en-US" sz="1600" dirty="0" err="1">
                <a:latin typeface="Lato" panose="020F0502020204030203" pitchFamily="34" charset="77"/>
              </a:rPr>
              <a:t>eos</a:t>
            </a:r>
            <a:r>
              <a:rPr lang="en-US" sz="1600" dirty="0">
                <a:latin typeface="Lato" panose="020F0502020204030203" pitchFamily="34" charset="77"/>
              </a:rPr>
              <a:t> quo </a:t>
            </a:r>
            <a:r>
              <a:rPr lang="en-US" sz="1600" dirty="0" err="1">
                <a:latin typeface="Lato" panose="020F0502020204030203" pitchFamily="34" charset="77"/>
              </a:rPr>
              <a:t>voluptatem</a:t>
            </a:r>
            <a:r>
              <a:rPr lang="en-US" sz="1600" dirty="0">
                <a:latin typeface="Lato" panose="020F0502020204030203" pitchFamily="34" charset="77"/>
              </a:rPr>
              <a:t> in </a:t>
            </a:r>
            <a:r>
              <a:rPr lang="en-US" sz="1600" dirty="0" err="1">
                <a:latin typeface="Lato" panose="020F0502020204030203" pitchFamily="34" charset="77"/>
              </a:rPr>
              <a:t>nonem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aut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eos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est</a:t>
            </a:r>
            <a:r>
              <a:rPr lang="en-US" sz="1600" dirty="0">
                <a:latin typeface="Lato" panose="020F0502020204030203" pitchFamily="34" charset="77"/>
              </a:rPr>
              <a:t>, </a:t>
            </a:r>
            <a:r>
              <a:rPr lang="en-US" sz="1600" dirty="0" err="1">
                <a:latin typeface="Lato" panose="020F0502020204030203" pitchFamily="34" charset="77"/>
              </a:rPr>
              <a:t>commosaperum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verupic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tectia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volupicia</a:t>
            </a:r>
            <a:r>
              <a:rPr lang="en-US" sz="1600" dirty="0">
                <a:latin typeface="Lato" panose="020F0502020204030203" pitchFamily="34" charset="77"/>
              </a:rPr>
              <a:t> </a:t>
            </a:r>
            <a:r>
              <a:rPr lang="en-US" sz="1600" dirty="0" err="1">
                <a:latin typeface="Lato" panose="020F0502020204030203" pitchFamily="34" charset="77"/>
              </a:rPr>
              <a:t>dignat</a:t>
            </a:r>
            <a:r>
              <a:rPr lang="en-US" sz="1600" dirty="0">
                <a:latin typeface="Lato" panose="020F0502020204030203" pitchFamily="34" charset="77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1AF72-C88C-A840-A1EB-CEB25A19B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24865" y="3555704"/>
            <a:ext cx="5812362" cy="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2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dmont PPT Template1" id="{8DB83989-79BB-1547-9BF6-30C7C77656B2}" vid="{312678F5-948E-E740-A9F4-57FE869852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Piedmont PPT Template1</Template>
  <TotalTime>0</TotalTime>
  <Words>207</Words>
  <Application>Microsoft Office PowerPoint</Application>
  <PresentationFormat>Widescreen</PresentationFormat>
  <Paragraphs>21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Lato Black</vt:lpstr>
      <vt:lpstr>Vollkorn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Hoopaugh, Zackary</dc:creator>
  <cp:lastModifiedBy>Hoopaugh, Zackary</cp:lastModifiedBy>
  <cp:revision>1</cp:revision>
  <dcterms:created xsi:type="dcterms:W3CDTF">2021-08-30T17:01:03Z</dcterms:created>
  <dcterms:modified xsi:type="dcterms:W3CDTF">2021-08-30T17:01:28Z</dcterms:modified>
</cp:coreProperties>
</file>